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3F9C9A-FEB2-52F9-A140-DB6173DEFA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2B8CDA7-414F-CE4D-FA0C-240B0E5C81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A3C3AFD-8F95-2B43-01E4-260A5AA4FC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7BA94-19C6-4870-A86E-C77057C018A5}" type="datetimeFigureOut">
              <a:rPr lang="fr-FR" smtClean="0"/>
              <a:t>07/02/2024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89E39F0-9AE7-605C-2376-75F836B632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108BF23-D052-340A-8F12-6147624D83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4C59-FD0C-4ADB-8A1A-4C72C16DDC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3724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A4BA32-999D-9F77-BE44-EB8D9CA49C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683362F-2D40-38FA-121B-C862C60D25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CD1373D-3ABD-315E-2026-5D3A7ED16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7BA94-19C6-4870-A86E-C77057C018A5}" type="datetimeFigureOut">
              <a:rPr lang="fr-FR" smtClean="0"/>
              <a:t>07/02/2024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E1B1B92-B72A-EBD8-7CBF-4D354C736A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C55F894-DB04-A0AD-F7C8-8037BCB88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4C59-FD0C-4ADB-8A1A-4C72C16DDC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61398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CD6769F7-9CF0-DBB9-6563-45346DE98A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D79CAB3-5645-8EA3-8D69-DCD29A4D6C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B3253C8-A28D-45B8-662F-2A9C89C6AB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7BA94-19C6-4870-A86E-C77057C018A5}" type="datetimeFigureOut">
              <a:rPr lang="fr-FR" smtClean="0"/>
              <a:t>07/02/2024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A8A0599-2EFE-2123-B52C-2B1C3D1133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93E110F-CE73-3D3F-04DF-9AA4B62DD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4C59-FD0C-4ADB-8A1A-4C72C16DDC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290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7FFA63F-CB81-F2E6-4FFC-C64F48ABDE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ACE91C4-D4B4-25BE-B5B4-A94958702D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375DAF4-44B0-54FE-BCE5-AE9BB33A7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7BA94-19C6-4870-A86E-C77057C018A5}" type="datetimeFigureOut">
              <a:rPr lang="fr-FR" smtClean="0"/>
              <a:t>07/02/2024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862587D-8898-DAFC-0020-AC138B976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76BA890-FF71-5401-2100-BD01B45447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4C59-FD0C-4ADB-8A1A-4C72C16DDC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8735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FBDD623-E52A-D209-8395-213656E55A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E9F20F1-7783-A3C4-3A3D-2F5C5F2B48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F228CEA-EE4A-A947-84A2-384E40656E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7BA94-19C6-4870-A86E-C77057C018A5}" type="datetimeFigureOut">
              <a:rPr lang="fr-FR" smtClean="0"/>
              <a:t>07/02/2024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8022279-B608-8484-5303-C7B54F96F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0B4C360-1DA6-AE4B-782D-5095045C3A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4C59-FD0C-4ADB-8A1A-4C72C16DDC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3814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6A375A3-8D1F-23B3-ABEE-26D76C023D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27EA92A-9E84-935E-CCD1-43656E3393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EF22A23-B3E7-556D-81A7-2B75466896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A933AAF-8866-0EE0-3419-31C74F68D4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7BA94-19C6-4870-A86E-C77057C018A5}" type="datetimeFigureOut">
              <a:rPr lang="fr-FR" smtClean="0"/>
              <a:t>07/02/2024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66AEDF0-F5A5-2AB0-96A6-85D85893ED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2D15ED2-B393-5B0A-3191-5E8337F73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4C59-FD0C-4ADB-8A1A-4C72C16DDC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2359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8741099-644D-106D-B036-B03ADF2A1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28C4CFC-9E1B-366F-EB7D-5280F25118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873B8B5-3EB1-063F-C1F7-FDD08C368B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57AEDD3-DC47-10E3-4652-18DACA8F41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94C8C6F-D42F-6294-7697-3D16737E73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0736EACE-84CD-2C28-FF6A-177EDCEE9B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7BA94-19C6-4870-A86E-C77057C018A5}" type="datetimeFigureOut">
              <a:rPr lang="fr-FR" smtClean="0"/>
              <a:t>07/02/2024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A70FB27-5E45-E02B-7C4F-0D9930A448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431D96E8-734B-EB0A-CF52-88E498C1C0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4C59-FD0C-4ADB-8A1A-4C72C16DDC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0688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E11148B-6DAF-DDFE-395E-88D4FA5C84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5AD18F7E-6BC3-0F43-D04C-92073FE9EC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7BA94-19C6-4870-A86E-C77057C018A5}" type="datetimeFigureOut">
              <a:rPr lang="fr-FR" smtClean="0"/>
              <a:t>07/02/2024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7FA5DC2-C676-42CA-D0C3-50395DAC7C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9A755AB-0E3F-556F-1694-7DAC7153CD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4C59-FD0C-4ADB-8A1A-4C72C16DDC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5371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9AA322FE-A3EE-6BC9-E9D0-8C3602B78B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7BA94-19C6-4870-A86E-C77057C018A5}" type="datetimeFigureOut">
              <a:rPr lang="fr-FR" smtClean="0"/>
              <a:t>07/02/2024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1D00E1B6-90E8-F5B2-A8FC-583B6DCCE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E4F32EC-122C-2BA6-EDC5-4841B05029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4C59-FD0C-4ADB-8A1A-4C72C16DDC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8310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1320156-7B28-6399-30BA-AB72A013D5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0B39578-EB73-45B3-2570-E96E611222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8E43F40-A60F-D368-DAAC-162C7CC217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813645B-2567-E431-8458-2EFC9A88C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7BA94-19C6-4870-A86E-C77057C018A5}" type="datetimeFigureOut">
              <a:rPr lang="fr-FR" smtClean="0"/>
              <a:t>07/02/2024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E9B6D95-A83F-C8CB-E4B1-4AB9BEB6D9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519AE4B-39B2-CC6A-1594-5B04A3D29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4C59-FD0C-4ADB-8A1A-4C72C16DDC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3414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6975562-9508-8E67-70FF-A569902B98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76919146-562F-05D9-BF58-C6372FC80B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4EA7E6C-4515-391A-11CC-BEC0A22AE3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C2FBB52-3637-3563-388E-7FCABEFC2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7BA94-19C6-4870-A86E-C77057C018A5}" type="datetimeFigureOut">
              <a:rPr lang="fr-FR" smtClean="0"/>
              <a:t>07/02/2024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3CE61D2-D8CC-74D0-2922-6CD3B9846E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737DDE0-7EDC-9232-2AB4-F6957DF9F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4C59-FD0C-4ADB-8A1A-4C72C16DDC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0073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DD8EEEF3-38EE-3035-C65A-68E43C9702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474AA33-D9F5-7A26-13EB-378916E994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4782748-3EA1-56C5-B030-3792BDCED4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597BA94-19C6-4870-A86E-C77057C018A5}" type="datetimeFigureOut">
              <a:rPr lang="fr-FR" smtClean="0"/>
              <a:t>07/02/2024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709E0E1-F128-1135-FBB4-A5D9A78C47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2C72D79-D43E-01E8-2032-2B231DFB17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8AE4C59-FD0C-4ADB-8A1A-4C72C16DDC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3779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DE61C4D-6871-CCBA-E875-483D1CA086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7680" y="458787"/>
            <a:ext cx="9144000" cy="2387600"/>
          </a:xfrm>
        </p:spPr>
        <p:txBody>
          <a:bodyPr/>
          <a:lstStyle/>
          <a:p>
            <a:r>
              <a:rPr lang="fr-FR" dirty="0"/>
              <a:t>AP numéro 3 :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15D3A59-B8CE-C0C2-3E6C-A2E26DECED0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Déploiement des systèmes d’exploitation sur les machines commandées.</a:t>
            </a:r>
          </a:p>
        </p:txBody>
      </p:sp>
    </p:spTree>
    <p:extLst>
      <p:ext uri="{BB962C8B-B14F-4D97-AF65-F5344CB8AC3E}">
        <p14:creationId xmlns:p14="http://schemas.microsoft.com/office/powerpoint/2010/main" val="24591835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DA8DC18-9843-B8EC-4350-DF1552072C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Planning </a:t>
            </a:r>
            <a:r>
              <a:rPr lang="fr-FR"/>
              <a:t>de janvier </a:t>
            </a:r>
            <a:r>
              <a:rPr lang="fr-FR" dirty="0"/>
              <a:t>2024</a:t>
            </a:r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61721F1D-A2F1-5344-FD8B-F22E37FBD43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34154" y="1314931"/>
            <a:ext cx="6975834" cy="5321539"/>
          </a:xfrm>
        </p:spPr>
      </p:pic>
    </p:spTree>
    <p:extLst>
      <p:ext uri="{BB962C8B-B14F-4D97-AF65-F5344CB8AC3E}">
        <p14:creationId xmlns:p14="http://schemas.microsoft.com/office/powerpoint/2010/main" val="6718582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3AE0EA7-635F-75F1-4EA0-0811AF077C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Windows </a:t>
            </a:r>
            <a:r>
              <a:rPr lang="fr-FR" dirty="0" err="1"/>
              <a:t>Deployment</a:t>
            </a:r>
            <a:r>
              <a:rPr lang="fr-FR" dirty="0"/>
              <a:t> Services</a:t>
            </a:r>
          </a:p>
        </p:txBody>
      </p:sp>
      <p:pic>
        <p:nvPicPr>
          <p:cNvPr id="5" name="Espace réservé du contenu 4" descr="Une image contenant texte, capture d’écran, logo, Graphique&#10;&#10;Description générée automatiquement">
            <a:extLst>
              <a:ext uri="{FF2B5EF4-FFF2-40B4-BE49-F238E27FC236}">
                <a16:creationId xmlns:a16="http://schemas.microsoft.com/office/drawing/2014/main" id="{A2F117E9-F1B7-22EA-028A-453736D9BB3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9761" y="1690688"/>
            <a:ext cx="7684064" cy="4322286"/>
          </a:xfrm>
        </p:spPr>
      </p:pic>
    </p:spTree>
    <p:extLst>
      <p:ext uri="{BB962C8B-B14F-4D97-AF65-F5344CB8AC3E}">
        <p14:creationId xmlns:p14="http://schemas.microsoft.com/office/powerpoint/2010/main" val="1319706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F6DC426-2A8A-E5BC-8B51-0DF2B269C2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Microsoft Endpoint Configuration Manager</a:t>
            </a:r>
          </a:p>
        </p:txBody>
      </p:sp>
      <p:pic>
        <p:nvPicPr>
          <p:cNvPr id="5" name="Espace réservé du contenu 4" descr="Une image contenant texte, capture d’écran, Police, logo&#10;&#10;Description générée automatiquement">
            <a:extLst>
              <a:ext uri="{FF2B5EF4-FFF2-40B4-BE49-F238E27FC236}">
                <a16:creationId xmlns:a16="http://schemas.microsoft.com/office/drawing/2014/main" id="{802E0D84-A354-8E09-11E2-2D7CA2BA31C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5158" y="1825625"/>
            <a:ext cx="9341684" cy="4351338"/>
          </a:xfrm>
        </p:spPr>
      </p:pic>
    </p:spTree>
    <p:extLst>
      <p:ext uri="{BB962C8B-B14F-4D97-AF65-F5344CB8AC3E}">
        <p14:creationId xmlns:p14="http://schemas.microsoft.com/office/powerpoint/2010/main" val="18536188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BC16130-8FB7-10D8-2D77-2751A3D13C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1: </a:t>
            </a:r>
            <a:r>
              <a:rPr lang="fr-FR" u="sng" dirty="0"/>
              <a:t>Responsabilité de l’utilisateur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ECB6CCD-7474-7F16-DDDC-46BDA843F8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51868"/>
            <a:ext cx="10515600" cy="4351338"/>
          </a:xfrm>
        </p:spPr>
        <p:txBody>
          <a:bodyPr/>
          <a:lstStyle/>
          <a:p>
            <a:r>
              <a:rPr lang="fr-FR" b="1" dirty="0"/>
              <a:t>Mot de passe et Authentification</a:t>
            </a:r>
          </a:p>
          <a:p>
            <a:pPr marL="0" indent="0">
              <a:buNone/>
            </a:pPr>
            <a:r>
              <a:rPr lang="fr-FR" dirty="0"/>
              <a:t>-Conforme aux recommandations de la CNIL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b="1" dirty="0"/>
              <a:t>Utilisation Appropriée </a:t>
            </a:r>
          </a:p>
          <a:p>
            <a:pPr marL="0" indent="0">
              <a:buNone/>
            </a:pPr>
            <a:r>
              <a:rPr lang="fr-FR" dirty="0"/>
              <a:t>-Aucun partage d’informations</a:t>
            </a:r>
          </a:p>
          <a:p>
            <a:pPr marL="0" indent="0">
              <a:buNone/>
            </a:pPr>
            <a:r>
              <a:rPr lang="fr-FR" dirty="0"/>
              <a:t>-utilisation professionnel</a:t>
            </a:r>
          </a:p>
        </p:txBody>
      </p:sp>
    </p:spTree>
    <p:extLst>
      <p:ext uri="{BB962C8B-B14F-4D97-AF65-F5344CB8AC3E}">
        <p14:creationId xmlns:p14="http://schemas.microsoft.com/office/powerpoint/2010/main" val="19484678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ED67DA1-A94B-DA21-7FB7-6403BF7A11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u="sng" dirty="0"/>
              <a:t>2: Protection des Informations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75FA034-F12B-39B1-E2B5-66295D6CF6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/>
              <a:t>Données sensibles</a:t>
            </a:r>
          </a:p>
          <a:p>
            <a:pPr marL="0" indent="0">
              <a:buNone/>
            </a:pPr>
            <a:r>
              <a:rPr lang="fr-FR" dirty="0"/>
              <a:t>- Aucune donnée sensibles stockées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b="1" dirty="0"/>
              <a:t>Sécurité des communications</a:t>
            </a:r>
          </a:p>
          <a:p>
            <a:pPr marL="0" indent="0">
              <a:buNone/>
            </a:pPr>
            <a:r>
              <a:rPr lang="fr-FR" dirty="0"/>
              <a:t>- Partage des données par le Cloud</a:t>
            </a:r>
          </a:p>
        </p:txBody>
      </p:sp>
    </p:spTree>
    <p:extLst>
      <p:ext uri="{BB962C8B-B14F-4D97-AF65-F5344CB8AC3E}">
        <p14:creationId xmlns:p14="http://schemas.microsoft.com/office/powerpoint/2010/main" val="27121504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BFD7145-5A1E-D5F8-9CE8-E944FF1C74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u="sng" dirty="0"/>
              <a:t>3: Mises à jour et Sécurité Logicielle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61AC50F-6CE9-CB4A-D152-902DA8D699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/>
              <a:t>Mises à jour </a:t>
            </a:r>
          </a:p>
          <a:p>
            <a:pPr marL="0" indent="0">
              <a:buNone/>
            </a:pPr>
            <a:r>
              <a:rPr lang="fr-FR" dirty="0"/>
              <a:t>-réalisation des mises à jour imposé par l’équipe IT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b="1" dirty="0"/>
              <a:t>Logiciels Antivirus et Antimalware</a:t>
            </a:r>
          </a:p>
          <a:p>
            <a:pPr marL="0" indent="0">
              <a:buNone/>
            </a:pPr>
            <a:r>
              <a:rPr lang="fr-FR" dirty="0"/>
              <a:t>- Garder le logiciel d’Antivirus actif sur la machine</a:t>
            </a:r>
          </a:p>
        </p:txBody>
      </p:sp>
    </p:spTree>
    <p:extLst>
      <p:ext uri="{BB962C8B-B14F-4D97-AF65-F5344CB8AC3E}">
        <p14:creationId xmlns:p14="http://schemas.microsoft.com/office/powerpoint/2010/main" val="20367800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B6BD674-CFB1-CC63-86D4-3F1A757189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u="sng" dirty="0"/>
              <a:t>4: Perte ou vol de la machine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CD31D19-C3A4-A949-DF70-9867BAE565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/>
              <a:t>Signalement obligatoire et rapide</a:t>
            </a:r>
          </a:p>
          <a:p>
            <a:pPr marL="0" indent="0">
              <a:buNone/>
            </a:pPr>
            <a:r>
              <a:rPr lang="fr-FR" dirty="0"/>
              <a:t>- Signalement immédiat à l’équipe IT en cas de perte ou de vol de la machine </a:t>
            </a:r>
          </a:p>
        </p:txBody>
      </p:sp>
    </p:spTree>
    <p:extLst>
      <p:ext uri="{BB962C8B-B14F-4D97-AF65-F5344CB8AC3E}">
        <p14:creationId xmlns:p14="http://schemas.microsoft.com/office/powerpoint/2010/main" val="8122364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645E66E-4F27-9A25-1738-4938390421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u="sng" dirty="0"/>
              <a:t>5: Respect de la vie privée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C68B6D7-30CB-77EB-DE7F-99268EB4D6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/>
              <a:t>Utilisation responsable</a:t>
            </a:r>
          </a:p>
          <a:p>
            <a:pPr marL="0" indent="0">
              <a:buNone/>
            </a:pPr>
            <a:r>
              <a:rPr lang="fr-FR" dirty="0"/>
              <a:t>-L’utilisateur ne dois pas accéder aux données de ses collègues ni à leurs machines</a:t>
            </a:r>
          </a:p>
          <a:p>
            <a:pPr marL="0" indent="0">
              <a:buNone/>
            </a:pPr>
            <a:r>
              <a:rPr lang="fr-FR" dirty="0"/>
              <a:t>- Verrouillage de sa session avec Win + L</a:t>
            </a:r>
          </a:p>
        </p:txBody>
      </p:sp>
    </p:spTree>
    <p:extLst>
      <p:ext uri="{BB962C8B-B14F-4D97-AF65-F5344CB8AC3E}">
        <p14:creationId xmlns:p14="http://schemas.microsoft.com/office/powerpoint/2010/main" val="834641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8B0C81-80BE-8F80-78A5-B569C26E0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u="sng" dirty="0"/>
              <a:t>6: Sanctions pour non-respect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2FFF65F-2E20-1E37-BD66-BDB23CAC49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/>
              <a:t>Conséquences</a:t>
            </a:r>
          </a:p>
          <a:p>
            <a:pPr marL="0" indent="0">
              <a:buNone/>
            </a:pPr>
            <a:r>
              <a:rPr lang="fr-FR"/>
              <a:t>- Non-respect </a:t>
            </a:r>
            <a:r>
              <a:rPr lang="fr-FR" dirty="0"/>
              <a:t>de la charte = sanction + révocation des privilèges IT</a:t>
            </a:r>
          </a:p>
        </p:txBody>
      </p:sp>
    </p:spTree>
    <p:extLst>
      <p:ext uri="{BB962C8B-B14F-4D97-AF65-F5344CB8AC3E}">
        <p14:creationId xmlns:p14="http://schemas.microsoft.com/office/powerpoint/2010/main" val="112546737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384</TotalTime>
  <Words>185</Words>
  <Application>Microsoft Office PowerPoint</Application>
  <PresentationFormat>Grand écran</PresentationFormat>
  <Paragraphs>34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4" baseType="lpstr">
      <vt:lpstr>Aptos</vt:lpstr>
      <vt:lpstr>Aptos Display</vt:lpstr>
      <vt:lpstr>Arial</vt:lpstr>
      <vt:lpstr>Thème Office</vt:lpstr>
      <vt:lpstr>AP numéro 3 :</vt:lpstr>
      <vt:lpstr>Windows Deployment Services</vt:lpstr>
      <vt:lpstr>Microsoft Endpoint Configuration Manager</vt:lpstr>
      <vt:lpstr>1: Responsabilité de l’utilisateur</vt:lpstr>
      <vt:lpstr>2: Protection des Informations</vt:lpstr>
      <vt:lpstr>3: Mises à jour et Sécurité Logicielle</vt:lpstr>
      <vt:lpstr>4: Perte ou vol de la machine </vt:lpstr>
      <vt:lpstr>5: Respect de la vie privée</vt:lpstr>
      <vt:lpstr>6: Sanctions pour non-respect</vt:lpstr>
      <vt:lpstr>Planning de janvier 2024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LEGROS Kyllian</dc:creator>
  <cp:lastModifiedBy>LEGROS Kyllian</cp:lastModifiedBy>
  <cp:revision>13</cp:revision>
  <dcterms:created xsi:type="dcterms:W3CDTF">2024-02-06T15:44:17Z</dcterms:created>
  <dcterms:modified xsi:type="dcterms:W3CDTF">2024-02-07T10:17:56Z</dcterms:modified>
</cp:coreProperties>
</file>